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sldIdLst>
    <p:sldId id="256" r:id="rId2"/>
    <p:sldId id="257" r:id="rId3"/>
    <p:sldId id="262" r:id="rId4"/>
    <p:sldId id="259" r:id="rId5"/>
    <p:sldId id="260" r:id="rId6"/>
    <p:sldId id="263" r:id="rId7"/>
    <p:sldId id="258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4" r:id="rId19"/>
    <p:sldId id="275" r:id="rId20"/>
    <p:sldId id="276" r:id="rId21"/>
    <p:sldId id="277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80"/>
  </p:normalViewPr>
  <p:slideViewPr>
    <p:cSldViewPr snapToGrid="0" snapToObjects="1">
      <p:cViewPr>
        <p:scale>
          <a:sx n="59" d="100"/>
          <a:sy n="59" d="100"/>
        </p:scale>
        <p:origin x="1589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37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3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69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8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80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1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0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5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1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4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5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8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91" r:id="rId6"/>
    <p:sldLayoutId id="2147483686" r:id="rId7"/>
    <p:sldLayoutId id="2147483687" r:id="rId8"/>
    <p:sldLayoutId id="2147483688" r:id="rId9"/>
    <p:sldLayoutId id="2147483690" r:id="rId10"/>
    <p:sldLayoutId id="214748368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7AAE6-66D6-4D85-8C25-47595DA54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54AE6-6477-5645-9A27-8839EEE9A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 err="1"/>
              <a:t>SelectStar</a:t>
            </a:r>
            <a:r>
              <a:rPr lang="en-US" sz="4800" dirty="0"/>
              <a:t> Dental Clinic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8C0ED-A5C0-2D47-A094-426E7FDE1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848164" cy="1688134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/>
              <a:t>Team Members:</a:t>
            </a:r>
          </a:p>
          <a:p>
            <a:r>
              <a:rPr lang="en-US" sz="2000" dirty="0" err="1"/>
              <a:t>Isha</a:t>
            </a:r>
            <a:r>
              <a:rPr lang="en-US" sz="2000"/>
              <a:t> Madan </a:t>
            </a:r>
            <a:r>
              <a:rPr lang="en-US" sz="2000" dirty="0"/>
              <a:t>– 001393098</a:t>
            </a:r>
          </a:p>
          <a:p>
            <a:r>
              <a:rPr lang="en-US" sz="2000" dirty="0" err="1"/>
              <a:t>Prasham</a:t>
            </a:r>
            <a:r>
              <a:rPr lang="en-US" sz="2000" dirty="0"/>
              <a:t> Shah – 001057833</a:t>
            </a:r>
          </a:p>
          <a:p>
            <a:r>
              <a:rPr lang="en-US" sz="2000" dirty="0" err="1"/>
              <a:t>Rajavi</a:t>
            </a:r>
            <a:r>
              <a:rPr lang="en-US" sz="2000" dirty="0"/>
              <a:t>  Mehta – 001057845</a:t>
            </a:r>
          </a:p>
          <a:p>
            <a:r>
              <a:rPr lang="en-US" sz="2000" dirty="0"/>
              <a:t>Saurabh Satra – 001059412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695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CCF0-51E5-426E-8161-11285633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New Patient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635B20-25A7-48B5-BF06-7E655F273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58" y="2478088"/>
            <a:ext cx="7818247" cy="3694112"/>
          </a:xfrm>
        </p:spPr>
      </p:pic>
    </p:spTree>
    <p:extLst>
      <p:ext uri="{BB962C8B-B14F-4D97-AF65-F5344CB8AC3E}">
        <p14:creationId xmlns:p14="http://schemas.microsoft.com/office/powerpoint/2010/main" val="137952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66DF-E8D4-48FD-A205-D57562E5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 creation success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47182-6D8B-4528-9277-583DCEA4D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708" y="2478088"/>
            <a:ext cx="7942547" cy="3694112"/>
          </a:xfrm>
        </p:spPr>
      </p:pic>
    </p:spTree>
    <p:extLst>
      <p:ext uri="{BB962C8B-B14F-4D97-AF65-F5344CB8AC3E}">
        <p14:creationId xmlns:p14="http://schemas.microsoft.com/office/powerpoint/2010/main" val="30285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0909-901C-4CE0-9B71-8FD6F4F6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an Appointment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DA313-33A2-4765-800D-81AE1870A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965" y="2478088"/>
            <a:ext cx="8074032" cy="3694112"/>
          </a:xfrm>
        </p:spPr>
      </p:pic>
    </p:spTree>
    <p:extLst>
      <p:ext uri="{BB962C8B-B14F-4D97-AF65-F5344CB8AC3E}">
        <p14:creationId xmlns:p14="http://schemas.microsoft.com/office/powerpoint/2010/main" val="213423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ED3A-7B3A-45B0-8AAD-E7D7462C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on booking appointment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C10194-73F1-4546-99FF-E814BE896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30" y="2161761"/>
            <a:ext cx="5510983" cy="2534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92524-52D2-409E-BF8F-21B8B1284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160" y="3711249"/>
            <a:ext cx="5848910" cy="270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9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F41F-7C6D-4AC5-9302-331FAC9E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and Delete Patient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7FA6A-8D3F-4470-A39A-DBF383E19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64" y="2351781"/>
            <a:ext cx="5696636" cy="26376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002A5-8AF6-4FA7-BCE5-202554D08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966" y="3932465"/>
            <a:ext cx="5224670" cy="239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0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5D75-4BFD-4715-BE40-10C6DBA9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Patient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F328E-089F-47B1-9815-2B49CBED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5193" y="3766930"/>
            <a:ext cx="5547120" cy="25424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96F7A-B5F0-4ACA-B8A7-1921717E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0" y="2209669"/>
            <a:ext cx="5108714" cy="24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94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5D75-4BFD-4715-BE40-10C6DBA9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E8D0FE-4D75-FE42-8ED2-13BE720CF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670" y="1925782"/>
            <a:ext cx="11266111" cy="4627418"/>
          </a:xfrm>
        </p:spPr>
      </p:pic>
    </p:spTree>
    <p:extLst>
      <p:ext uri="{BB962C8B-B14F-4D97-AF65-F5344CB8AC3E}">
        <p14:creationId xmlns:p14="http://schemas.microsoft.com/office/powerpoint/2010/main" val="168184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5D75-4BFD-4715-BE40-10C6DBA9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9E368E0-B1F0-3440-BC27-430517762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10" y="2005307"/>
            <a:ext cx="11333843" cy="4686438"/>
          </a:xfrm>
        </p:spPr>
      </p:pic>
    </p:spTree>
    <p:extLst>
      <p:ext uri="{BB962C8B-B14F-4D97-AF65-F5344CB8AC3E}">
        <p14:creationId xmlns:p14="http://schemas.microsoft.com/office/powerpoint/2010/main" val="115585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5D75-4BFD-4715-BE40-10C6DBA9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Procedure(1)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38F306C-0BF2-B64A-8526-D0507624A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278" y="2065529"/>
            <a:ext cx="11246940" cy="4473815"/>
          </a:xfrm>
        </p:spPr>
      </p:pic>
    </p:spTree>
    <p:extLst>
      <p:ext uri="{BB962C8B-B14F-4D97-AF65-F5344CB8AC3E}">
        <p14:creationId xmlns:p14="http://schemas.microsoft.com/office/powerpoint/2010/main" val="258735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5D75-4BFD-4715-BE40-10C6DBA9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Procedure(2)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C1568E2-35E8-D64A-90E3-E5CDF6826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07" y="2022426"/>
            <a:ext cx="11196837" cy="4641609"/>
          </a:xfrm>
        </p:spPr>
      </p:pic>
    </p:spTree>
    <p:extLst>
      <p:ext uri="{BB962C8B-B14F-4D97-AF65-F5344CB8AC3E}">
        <p14:creationId xmlns:p14="http://schemas.microsoft.com/office/powerpoint/2010/main" val="115075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0753-897D-3644-9172-DA5A460B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18EDF-B6E0-AF4E-B87C-A3E1CBE93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Developed an appointment booking system -</a:t>
            </a:r>
          </a:p>
          <a:p>
            <a:pPr marL="0" indent="0">
              <a:buNone/>
            </a:pPr>
            <a:r>
              <a:rPr lang="en-US" dirty="0"/>
              <a:t> ‘</a:t>
            </a:r>
            <a:r>
              <a:rPr lang="en-US" dirty="0" err="1"/>
              <a:t>SelectStar</a:t>
            </a:r>
            <a:r>
              <a:rPr lang="en-US" dirty="0"/>
              <a:t> dental clinic’</a:t>
            </a:r>
          </a:p>
          <a:p>
            <a:r>
              <a:rPr lang="en-US" dirty="0"/>
              <a:t>System Functionalities -</a:t>
            </a:r>
          </a:p>
          <a:p>
            <a:pPr marL="0" indent="0">
              <a:buNone/>
            </a:pPr>
            <a:r>
              <a:rPr lang="en-US" dirty="0"/>
              <a:t>1)Add a patient</a:t>
            </a:r>
          </a:p>
          <a:p>
            <a:pPr marL="0" indent="0">
              <a:buNone/>
            </a:pPr>
            <a:r>
              <a:rPr lang="en-US" dirty="0"/>
              <a:t>2)Edit patient’s information</a:t>
            </a:r>
          </a:p>
          <a:p>
            <a:pPr marL="0" indent="0">
              <a:buNone/>
            </a:pPr>
            <a:r>
              <a:rPr lang="en-US" dirty="0"/>
              <a:t>3)Select dentist and book an appointment</a:t>
            </a:r>
          </a:p>
          <a:p>
            <a:pPr marL="0" indent="0">
              <a:buNone/>
            </a:pPr>
            <a:r>
              <a:rPr lang="en-US" dirty="0"/>
              <a:t>4)View Appointment History</a:t>
            </a:r>
          </a:p>
          <a:p>
            <a:pPr marL="0" indent="0">
              <a:buNone/>
            </a:pPr>
            <a:r>
              <a:rPr lang="en-US" dirty="0"/>
              <a:t>5) Avoiding Conflicts for Appointment Booking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4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5D75-4BFD-4715-BE40-10C6DBA9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0058C06-5858-EA4A-8CCB-2CADE041D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908" y="2048596"/>
            <a:ext cx="11159892" cy="4601585"/>
          </a:xfrm>
        </p:spPr>
      </p:pic>
    </p:spTree>
    <p:extLst>
      <p:ext uri="{BB962C8B-B14F-4D97-AF65-F5344CB8AC3E}">
        <p14:creationId xmlns:p14="http://schemas.microsoft.com/office/powerpoint/2010/main" val="168446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5D75-4BFD-4715-BE40-10C6DBA9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BFD656-515C-1F40-972C-A02EF4F9E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962" y="2063990"/>
            <a:ext cx="11196838" cy="4544627"/>
          </a:xfrm>
        </p:spPr>
      </p:pic>
    </p:spTree>
    <p:extLst>
      <p:ext uri="{BB962C8B-B14F-4D97-AF65-F5344CB8AC3E}">
        <p14:creationId xmlns:p14="http://schemas.microsoft.com/office/powerpoint/2010/main" val="999344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CC39-4AB8-4A79-8C06-73580D9A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3871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9B60E-91AA-D144-96B0-9E93E725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Subject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49E73-3746-5E45-8D5C-E2E7D425D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Patient</a:t>
            </a:r>
          </a:p>
          <a:p>
            <a:r>
              <a:rPr lang="en-US" dirty="0"/>
              <a:t>Treatment </a:t>
            </a:r>
          </a:p>
          <a:p>
            <a:r>
              <a:rPr lang="en-US" dirty="0"/>
              <a:t>Location</a:t>
            </a:r>
          </a:p>
          <a:p>
            <a:r>
              <a:rPr lang="en-US" dirty="0"/>
              <a:t>Dentist </a:t>
            </a:r>
          </a:p>
        </p:txBody>
      </p:sp>
    </p:spTree>
    <p:extLst>
      <p:ext uri="{BB962C8B-B14F-4D97-AF65-F5344CB8AC3E}">
        <p14:creationId xmlns:p14="http://schemas.microsoft.com/office/powerpoint/2010/main" val="2662604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4467-2FCB-C248-88D6-10716238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6203-BBA2-674D-B67D-9730E86B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C7C664-D180-A64A-81D9-F0E13E7811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5" y="2133600"/>
            <a:ext cx="11280678" cy="458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5876-B7D8-B743-9B8C-A4CAC91A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1A1E20-E543-FE4F-9870-6947CE47B20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215"/>
            <a:ext cx="12022667" cy="501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4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6531-34E3-42F7-A843-DB26F0D1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44CC1-4568-47EF-BBF2-1509DAFA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Frontend: HTML, CSS, JAVASCRIPT</a:t>
            </a:r>
          </a:p>
          <a:p>
            <a:r>
              <a:rPr lang="en-US" dirty="0"/>
              <a:t>Backend: PHP using </a:t>
            </a:r>
            <a:r>
              <a:rPr lang="en-US" dirty="0" err="1"/>
              <a:t>PHPMyAdmin</a:t>
            </a:r>
            <a:r>
              <a:rPr lang="en-US" dirty="0"/>
              <a:t>, MySQL</a:t>
            </a:r>
          </a:p>
          <a:p>
            <a:r>
              <a:rPr lang="en-US" dirty="0"/>
              <a:t>Server: WAMP Server</a:t>
            </a:r>
          </a:p>
          <a:p>
            <a:r>
              <a:rPr lang="en-US" dirty="0"/>
              <a:t>Toad Data </a:t>
            </a:r>
            <a:r>
              <a:rPr lang="en-US" dirty="0" err="1"/>
              <a:t>Modeller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5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7C18-5B75-FB4C-9ABF-5C7D523B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 Created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515F-683C-804C-A760-5A8C1F89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Patient login</a:t>
            </a:r>
          </a:p>
          <a:p>
            <a:r>
              <a:rPr lang="en-US" dirty="0"/>
              <a:t>Admin login</a:t>
            </a:r>
          </a:p>
        </p:txBody>
      </p:sp>
    </p:spTree>
    <p:extLst>
      <p:ext uri="{BB962C8B-B14F-4D97-AF65-F5344CB8AC3E}">
        <p14:creationId xmlns:p14="http://schemas.microsoft.com/office/powerpoint/2010/main" val="237023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2D09-BC0A-2F4F-AB97-D3754A62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2166F-0F49-BA4E-8B16-3EA29C66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Patient and patient emergency details</a:t>
            </a:r>
          </a:p>
          <a:p>
            <a:r>
              <a:rPr lang="en-US" dirty="0"/>
              <a:t>Read Patient’s appointments</a:t>
            </a:r>
          </a:p>
          <a:p>
            <a:r>
              <a:rPr lang="en-US" dirty="0"/>
              <a:t>Update Patient details and patient emergency details</a:t>
            </a:r>
          </a:p>
          <a:p>
            <a:r>
              <a:rPr lang="en-US" dirty="0"/>
              <a:t>Delete patient</a:t>
            </a:r>
          </a:p>
          <a:p>
            <a:r>
              <a:rPr lang="en-US" dirty="0"/>
              <a:t>Manage Patient Information by implementing search patient</a:t>
            </a:r>
          </a:p>
          <a:p>
            <a:r>
              <a:rPr lang="en-US" dirty="0"/>
              <a:t>Encryption of SSN </a:t>
            </a:r>
          </a:p>
        </p:txBody>
      </p:sp>
    </p:spTree>
    <p:extLst>
      <p:ext uri="{BB962C8B-B14F-4D97-AF65-F5344CB8AC3E}">
        <p14:creationId xmlns:p14="http://schemas.microsoft.com/office/powerpoint/2010/main" val="265992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91F18-CBE1-46E0-90B6-AD797993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DDBB94-8974-497F-846C-5989D51E4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686" y="2478088"/>
            <a:ext cx="7854590" cy="3694112"/>
          </a:xfrm>
        </p:spPr>
      </p:pic>
    </p:spTree>
    <p:extLst>
      <p:ext uri="{BB962C8B-B14F-4D97-AF65-F5344CB8AC3E}">
        <p14:creationId xmlns:p14="http://schemas.microsoft.com/office/powerpoint/2010/main" val="193312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72441"/>
      </a:dk2>
      <a:lt2>
        <a:srgbClr val="E2E6E8"/>
      </a:lt2>
      <a:accent1>
        <a:srgbClr val="BF9988"/>
      </a:accent1>
      <a:accent2>
        <a:srgbClr val="AFA077"/>
      </a:accent2>
      <a:accent3>
        <a:srgbClr val="A1A77E"/>
      </a:accent3>
      <a:accent4>
        <a:srgbClr val="8CAA74"/>
      </a:accent4>
      <a:accent5>
        <a:srgbClr val="82AC81"/>
      </a:accent5>
      <a:accent6>
        <a:srgbClr val="77AE8D"/>
      </a:accent6>
      <a:hlink>
        <a:srgbClr val="5E899D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174</Words>
  <Application>Microsoft Office PowerPoint</Application>
  <PresentationFormat>Widescreen</PresentationFormat>
  <Paragraphs>52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Avenir Next LT Pro</vt:lpstr>
      <vt:lpstr>Calibri</vt:lpstr>
      <vt:lpstr>AccentBoxVTI</vt:lpstr>
      <vt:lpstr>SelectStar Dental Clinic</vt:lpstr>
      <vt:lpstr>Overview</vt:lpstr>
      <vt:lpstr>Key Subject Areas</vt:lpstr>
      <vt:lpstr>Entity Clusters</vt:lpstr>
      <vt:lpstr>Model Diagram</vt:lpstr>
      <vt:lpstr>Technologies used:</vt:lpstr>
      <vt:lpstr>Sessions Created</vt:lpstr>
      <vt:lpstr>Features</vt:lpstr>
      <vt:lpstr>Homepage</vt:lpstr>
      <vt:lpstr>Add New Patient</vt:lpstr>
      <vt:lpstr>Patient creation success page</vt:lpstr>
      <vt:lpstr>Book an Appointment</vt:lpstr>
      <vt:lpstr>Conflicts on booking appointment</vt:lpstr>
      <vt:lpstr>Update and Delete Patient</vt:lpstr>
      <vt:lpstr>Search Patient</vt:lpstr>
      <vt:lpstr>Database</vt:lpstr>
      <vt:lpstr>Trigger</vt:lpstr>
      <vt:lpstr>Procedure(1)</vt:lpstr>
      <vt:lpstr>Procedure(2)</vt:lpstr>
      <vt:lpstr>Function</vt:lpstr>
      <vt:lpstr>Encryption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SelectStar Dental Clinic</dc:title>
  <dc:creator>prasham.ps83@gmail.com</dc:creator>
  <cp:lastModifiedBy>Saurabh Satra</cp:lastModifiedBy>
  <cp:revision>28</cp:revision>
  <dcterms:created xsi:type="dcterms:W3CDTF">2019-12-13T19:58:15Z</dcterms:created>
  <dcterms:modified xsi:type="dcterms:W3CDTF">2019-12-13T23:40:29Z</dcterms:modified>
</cp:coreProperties>
</file>